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54DE2-D686-4D32-A153-8BB264BBC8E5}" v="109" dt="2022-11-11T19:12:05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oe Chung" userId="S::cchung8@students.kennesaw.edu::2b2b627b-0456-440f-be01-6b71d498b897" providerId="AD" clId="Web-{04154DE2-D686-4D32-A153-8BB264BBC8E5}"/>
    <pc:docChg chg="modSld">
      <pc:chgData name="Chloe Chung" userId="S::cchung8@students.kennesaw.edu::2b2b627b-0456-440f-be01-6b71d498b897" providerId="AD" clId="Web-{04154DE2-D686-4D32-A153-8BB264BBC8E5}" dt="2022-11-11T19:12:05.387" v="68" actId="1076"/>
      <pc:docMkLst>
        <pc:docMk/>
      </pc:docMkLst>
      <pc:sldChg chg="addSp delSp modSp">
        <pc:chgData name="Chloe Chung" userId="S::cchung8@students.kennesaw.edu::2b2b627b-0456-440f-be01-6b71d498b897" providerId="AD" clId="Web-{04154DE2-D686-4D32-A153-8BB264BBC8E5}" dt="2022-11-11T19:12:05.387" v="68" actId="1076"/>
        <pc:sldMkLst>
          <pc:docMk/>
          <pc:sldMk cId="109857222" sldId="256"/>
        </pc:sldMkLst>
        <pc:spChg chg="del">
          <ac:chgData name="Chloe Chung" userId="S::cchung8@students.kennesaw.edu::2b2b627b-0456-440f-be01-6b71d498b897" providerId="AD" clId="Web-{04154DE2-D686-4D32-A153-8BB264BBC8E5}" dt="2022-11-11T19:05:56.784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Chloe Chung" userId="S::cchung8@students.kennesaw.edu::2b2b627b-0456-440f-be01-6b71d498b897" providerId="AD" clId="Web-{04154DE2-D686-4D32-A153-8BB264BBC8E5}" dt="2022-11-11T19:06:04.269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hloe Chung" userId="S::cchung8@students.kennesaw.edu::2b2b627b-0456-440f-be01-6b71d498b897" providerId="AD" clId="Web-{04154DE2-D686-4D32-A153-8BB264BBC8E5}" dt="2022-11-11T19:09:46.502" v="52" actId="20577"/>
          <ac:spMkLst>
            <pc:docMk/>
            <pc:sldMk cId="109857222" sldId="256"/>
            <ac:spMk id="5" creationId="{3FFC2F3C-72AD-4657-353B-5804EA31DB15}"/>
          </ac:spMkLst>
        </pc:spChg>
        <pc:spChg chg="add mod">
          <ac:chgData name="Chloe Chung" userId="S::cchung8@students.kennesaw.edu::2b2b627b-0456-440f-be01-6b71d498b897" providerId="AD" clId="Web-{04154DE2-D686-4D32-A153-8BB264BBC8E5}" dt="2022-11-11T19:12:05.387" v="68" actId="1076"/>
          <ac:spMkLst>
            <pc:docMk/>
            <pc:sldMk cId="109857222" sldId="256"/>
            <ac:spMk id="6" creationId="{F1FA3EBC-7B43-A9FC-881B-BB4BE9AC6170}"/>
          </ac:spMkLst>
        </pc:spChg>
        <pc:picChg chg="add mod">
          <ac:chgData name="Chloe Chung" userId="S::cchung8@students.kennesaw.edu::2b2b627b-0456-440f-be01-6b71d498b897" providerId="AD" clId="Web-{04154DE2-D686-4D32-A153-8BB264BBC8E5}" dt="2022-11-11T19:08:55.686" v="13" actId="1076"/>
          <ac:picMkLst>
            <pc:docMk/>
            <pc:sldMk cId="109857222" sldId="256"/>
            <ac:picMk id="4" creationId="{E3516CC6-2D63-4CBC-7374-64A0081952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516CC6-2D63-4CBC-7374-64A00819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17" y="1077584"/>
            <a:ext cx="7573992" cy="5694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C2F3C-72AD-4657-353B-5804EA31DB15}"/>
              </a:ext>
            </a:extLst>
          </p:cNvPr>
          <p:cNvSpPr txBox="1"/>
          <p:nvPr/>
        </p:nvSpPr>
        <p:spPr>
          <a:xfrm>
            <a:off x="275166" y="1185333"/>
            <a:ext cx="41063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</a:rPr>
              <a:t>Authors</a:t>
            </a:r>
            <a:r>
              <a:rPr lang="en-US" sz="2400" kern="1200" dirty="0">
                <a:latin typeface="Calibri"/>
                <a:ea typeface="+mn-ea"/>
                <a:cs typeface="+mn-cs"/>
              </a:rPr>
              <a:t>:</a:t>
            </a:r>
            <a:r>
              <a:rPr lang="en-US" sz="2400" dirty="0">
                <a:latin typeface="Calibri"/>
              </a:rPr>
              <a:t> </a:t>
            </a:r>
            <a:r>
              <a:rPr lang="en-US" sz="2400" kern="1200" dirty="0">
                <a:latin typeface="Calibri"/>
                <a:ea typeface="+mn-ea"/>
                <a:cs typeface="+mn-cs"/>
              </a:rPr>
              <a:t> </a:t>
            </a:r>
            <a:r>
              <a:rPr lang="en-US" sz="2400" dirty="0">
                <a:latin typeface="Calibri"/>
              </a:rPr>
              <a:t>Zane Atkinson, Chloe Chung, Melissa Iniestra, Deo </a:t>
            </a:r>
            <a:r>
              <a:rPr lang="en-US" sz="2400" dirty="0" err="1">
                <a:latin typeface="Calibri"/>
              </a:rPr>
              <a:t>Intshakal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Nzeng</a:t>
            </a:r>
            <a:r>
              <a:rPr lang="en-US" sz="2400" dirty="0">
                <a:latin typeface="Calibri"/>
              </a:rPr>
              <a:t>, and Joshua Willson</a:t>
            </a:r>
            <a:endParaRPr lang="en-US" sz="2400" kern="1200" dirty="0">
              <a:latin typeface="Calibri"/>
              <a:ea typeface="+mn-ea"/>
              <a:cs typeface="+mn-cs"/>
            </a:endParaRPr>
          </a:p>
          <a:p>
            <a:pPr algn="l" rtl="0"/>
            <a:endParaRPr lang="en-US"/>
          </a:p>
          <a:p>
            <a:r>
              <a:rPr lang="en-US" sz="2400" kern="1200" dirty="0">
                <a:latin typeface="Calibri"/>
                <a:ea typeface="+mn-ea"/>
                <a:cs typeface="+mn-cs"/>
              </a:rPr>
              <a:t>Advisor: Dr. </a:t>
            </a:r>
            <a:r>
              <a:rPr lang="en-US" sz="2400" dirty="0">
                <a:latin typeface="Calibri"/>
              </a:rPr>
              <a:t>Sharon Perry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A3EBC-7B43-A9FC-881B-BB4BE9AC6170}"/>
              </a:ext>
            </a:extLst>
          </p:cNvPr>
          <p:cNvSpPr txBox="1"/>
          <p:nvPr/>
        </p:nvSpPr>
        <p:spPr>
          <a:xfrm>
            <a:off x="4516737" y="98993"/>
            <a:ext cx="43216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cs typeface="Calibri"/>
              </a:rPr>
              <a:t>UC-238 </a:t>
            </a:r>
            <a:r>
              <a:rPr lang="en-US" sz="3600" b="1" dirty="0" err="1">
                <a:cs typeface="Calibri"/>
              </a:rPr>
              <a:t>DogEm</a:t>
            </a:r>
            <a:endParaRPr lang="en-US" sz="3600" b="1" dirty="0" err="1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3FA441B5F5A346AC32FF42BAA265CB" ma:contentTypeVersion="10" ma:contentTypeDescription="Create a new document." ma:contentTypeScope="" ma:versionID="f5fc39ac81bd616ba7b94b6e6517b97a">
  <xsd:schema xmlns:xsd="http://www.w3.org/2001/XMLSchema" xmlns:xs="http://www.w3.org/2001/XMLSchema" xmlns:p="http://schemas.microsoft.com/office/2006/metadata/properties" xmlns:ns2="4f130af1-6d01-4790-9e34-89cab87c4308" xmlns:ns3="a7125a93-a91f-4fcc-8cfb-e33e600c211e" targetNamespace="http://schemas.microsoft.com/office/2006/metadata/properties" ma:root="true" ma:fieldsID="aa6ee825a1cec102fd390c96147ba07d" ns2:_="" ns3:_="">
    <xsd:import namespace="4f130af1-6d01-4790-9e34-89cab87c4308"/>
    <xsd:import namespace="a7125a93-a91f-4fcc-8cfb-e33e600c2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30af1-6d01-4790-9e34-89cab87c43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16867a8-d3dd-450c-8722-94d742a2ad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25a93-a91f-4fcc-8cfb-e33e600c211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836d99c-fc3e-4f5e-b255-23634e4f401d}" ma:internalName="TaxCatchAll" ma:showField="CatchAllData" ma:web="a7125a93-a91f-4fcc-8cfb-e33e600c21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7125a93-a91f-4fcc-8cfb-e33e600c211e" xsi:nil="true"/>
    <lcf76f155ced4ddcb4097134ff3c332f xmlns="4f130af1-6d01-4790-9e34-89cab87c430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D262899-3624-4732-9D57-3A0B32FB5F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3703BC-7F85-4961-B3C5-CFA841C7E9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130af1-6d01-4790-9e34-89cab87c4308"/>
    <ds:schemaRef ds:uri="a7125a93-a91f-4fcc-8cfb-e33e600c2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5447B6-948C-4D95-B17E-F2EAD9A8006B}">
  <ds:schemaRefs>
    <ds:schemaRef ds:uri="http://schemas.microsoft.com/office/2006/metadata/properties"/>
    <ds:schemaRef ds:uri="http://schemas.microsoft.com/office/infopath/2007/PartnerControls"/>
    <ds:schemaRef ds:uri="a7125a93-a91f-4fcc-8cfb-e33e600c211e"/>
    <ds:schemaRef ds:uri="4f130af1-6d01-4790-9e34-89cab87c430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</cp:revision>
  <dcterms:created xsi:type="dcterms:W3CDTF">2022-11-11T18:56:57Z</dcterms:created>
  <dcterms:modified xsi:type="dcterms:W3CDTF">2022-11-11T19:12:11Z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0x010100DD3FA441B5F5A346AC32FF42BAA265CB</vt:lpwstr>
  </property>
  <property fmtid="{D5CDD505-2E9C-101B-9397-08002B2CF9AE}" pid="3" name="MediaServiceImageTags">
    <vt:lpwstr/>
  </property>
</Properties>
</file>